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2C36-B6FD-4759-BD65-58C3F8CC0C12}" type="datetimeFigureOut">
              <a:rPr lang="pt-BR" smtClean="0"/>
              <a:pPr/>
              <a:t>12/6/2012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1957-0F00-45D2-9151-6A7201C0D2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2C36-B6FD-4759-BD65-58C3F8CC0C12}" type="datetimeFigureOut">
              <a:rPr lang="pt-BR" smtClean="0"/>
              <a:pPr/>
              <a:t>12/6/2012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1957-0F00-45D2-9151-6A7201C0D2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2C36-B6FD-4759-BD65-58C3F8CC0C12}" type="datetimeFigureOut">
              <a:rPr lang="pt-BR" smtClean="0"/>
              <a:pPr/>
              <a:t>12/6/2012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1957-0F00-45D2-9151-6A7201C0D2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2C36-B6FD-4759-BD65-58C3F8CC0C12}" type="datetimeFigureOut">
              <a:rPr lang="pt-BR" smtClean="0"/>
              <a:pPr/>
              <a:t>12/6/2012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1957-0F00-45D2-9151-6A7201C0D2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2C36-B6FD-4759-BD65-58C3F8CC0C12}" type="datetimeFigureOut">
              <a:rPr lang="pt-BR" smtClean="0"/>
              <a:pPr/>
              <a:t>12/6/2012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1957-0F00-45D2-9151-6A7201C0D2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2C36-B6FD-4759-BD65-58C3F8CC0C12}" type="datetimeFigureOut">
              <a:rPr lang="pt-BR" smtClean="0"/>
              <a:pPr/>
              <a:t>12/6/2012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1957-0F00-45D2-9151-6A7201C0D2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2C36-B6FD-4759-BD65-58C3F8CC0C12}" type="datetimeFigureOut">
              <a:rPr lang="pt-BR" smtClean="0"/>
              <a:pPr/>
              <a:t>12/6/2012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1957-0F00-45D2-9151-6A7201C0D2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2C36-B6FD-4759-BD65-58C3F8CC0C12}" type="datetimeFigureOut">
              <a:rPr lang="pt-BR" smtClean="0"/>
              <a:pPr/>
              <a:t>12/6/2012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1957-0F00-45D2-9151-6A7201C0D2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2C36-B6FD-4759-BD65-58C3F8CC0C12}" type="datetimeFigureOut">
              <a:rPr lang="pt-BR" smtClean="0"/>
              <a:pPr/>
              <a:t>12/6/2012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1957-0F00-45D2-9151-6A7201C0D2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2C36-B6FD-4759-BD65-58C3F8CC0C12}" type="datetimeFigureOut">
              <a:rPr lang="pt-BR" smtClean="0"/>
              <a:pPr/>
              <a:t>12/6/2012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1957-0F00-45D2-9151-6A7201C0D2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2C36-B6FD-4759-BD65-58C3F8CC0C12}" type="datetimeFigureOut">
              <a:rPr lang="pt-BR" smtClean="0"/>
              <a:pPr/>
              <a:t>12/6/2012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1957-0F00-45D2-9151-6A7201C0D2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A2C36-B6FD-4759-BD65-58C3F8CC0C12}" type="datetimeFigureOut">
              <a:rPr lang="pt-BR" smtClean="0"/>
              <a:pPr/>
              <a:t>12/6/2012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C1957-0F00-45D2-9151-6A7201C0D2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pt-BR" sz="2000" dirty="0" smtClean="0"/>
              <a:t>Encontro “</a:t>
            </a:r>
            <a:r>
              <a:rPr lang="pt-BR" sz="2000" dirty="0" err="1" smtClean="0"/>
              <a:t>Sion</a:t>
            </a:r>
            <a:r>
              <a:rPr lang="pt-BR" sz="2000" dirty="0" smtClean="0"/>
              <a:t> Jovem” – </a:t>
            </a:r>
            <a:r>
              <a:rPr lang="pt-BR" sz="2000" dirty="0"/>
              <a:t>P</a:t>
            </a:r>
            <a:r>
              <a:rPr lang="pt-BR" sz="2000" dirty="0" smtClean="0"/>
              <a:t>astoral Vocacional, </a:t>
            </a:r>
            <a:r>
              <a:rPr lang="pt-BR" sz="2000" dirty="0" err="1" smtClean="0"/>
              <a:t>Aracaju-SE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Março 2012</a:t>
            </a: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2952328" cy="2232248"/>
          </a:xfrm>
        </p:spPr>
        <p:txBody>
          <a:bodyPr>
            <a:normAutofit fontScale="77500" lnSpcReduction="20000"/>
          </a:bodyPr>
          <a:lstStyle/>
          <a:p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Abertura do encontro com oração – Capela da comunidade de </a:t>
            </a:r>
            <a:r>
              <a:rPr lang="pt-BR" sz="2800" dirty="0" err="1" smtClean="0">
                <a:solidFill>
                  <a:schemeClr val="accent6">
                    <a:lumMod val="75000"/>
                  </a:schemeClr>
                </a:solidFill>
              </a:rPr>
              <a:t>Sion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Dinamização de </a:t>
            </a:r>
            <a:r>
              <a:rPr lang="pt-B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Silvanete</a:t>
            </a:r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 Roberta Amigas de </a:t>
            </a:r>
            <a:r>
              <a:rPr lang="pt-B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Sion</a:t>
            </a:r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Sergipe</a:t>
            </a: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520640" cy="264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645024"/>
            <a:ext cx="4121491" cy="309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508104" y="1124744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Participantes são representantes da juventude de  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</a:rPr>
              <a:t>Santo Amaro,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</a:rPr>
              <a:t> Divina Pastora, 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</a:rPr>
              <a:t>Aracaju, 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</a:rPr>
              <a:t>São Cristóvão</a:t>
            </a:r>
            <a:endParaRPr lang="pt-B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003232" cy="2016224"/>
          </a:xfrm>
        </p:spPr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“</a:t>
            </a:r>
            <a:r>
              <a:rPr lang="pt-BR" sz="3200" dirty="0" err="1" smtClean="0"/>
              <a:t>Sion</a:t>
            </a:r>
            <a:r>
              <a:rPr lang="pt-BR" sz="3200" dirty="0" smtClean="0"/>
              <a:t> Jovem – Abril </a:t>
            </a:r>
            <a:br>
              <a:rPr lang="pt-BR" sz="3200" dirty="0" smtClean="0"/>
            </a:br>
            <a:r>
              <a:rPr lang="pt-BR" sz="3200" dirty="0" smtClean="0"/>
              <a:t>O grupo se dedicou a proposta de participação e preparação do Show de talentos previsto para 19 de maio de 2012 em Divina Pastora-SE</a:t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42052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038600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2016224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 smtClean="0">
                <a:solidFill>
                  <a:srgbClr val="002060"/>
                </a:solidFill>
              </a:rPr>
              <a:t/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 smtClean="0">
                <a:solidFill>
                  <a:srgbClr val="002060"/>
                </a:solidFill>
              </a:rPr>
              <a:t/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dirty="0" smtClean="0">
                <a:solidFill>
                  <a:srgbClr val="002060"/>
                </a:solidFill>
              </a:rPr>
              <a:t/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dirty="0" smtClean="0">
                <a:solidFill>
                  <a:srgbClr val="002060"/>
                </a:solidFill>
              </a:rPr>
              <a:t>Momento de música </a:t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smtClean="0">
                <a:solidFill>
                  <a:srgbClr val="002060"/>
                </a:solidFill>
              </a:rPr>
              <a:t>e conclusão </a:t>
            </a:r>
            <a:r>
              <a:rPr lang="pt-BR" dirty="0" smtClean="0">
                <a:solidFill>
                  <a:srgbClr val="002060"/>
                </a:solidFill>
              </a:rPr>
              <a:t>do encontro</a:t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dirty="0" smtClean="0">
                <a:solidFill>
                  <a:srgbClr val="002060"/>
                </a:solidFill>
              </a:rPr>
              <a:t/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 smtClean="0">
                <a:solidFill>
                  <a:srgbClr val="002060"/>
                </a:solidFill>
              </a:rPr>
              <a:t/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74740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276872"/>
            <a:ext cx="10801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48</Words>
  <Application>Microsoft Office PowerPoint</Application>
  <PresentationFormat>Apresentação na tela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Encontro “Sion Jovem” – Pastoral Vocacional, Aracaju-SE Março 2012</vt:lpstr>
      <vt:lpstr> “Sion Jovem – Abril  O grupo se dedicou a proposta de participação e preparação do Show de talentos previsto para 19 de maio de 2012 em Divina Pastora-SE  </vt:lpstr>
      <vt:lpstr>     Momento de música  e conclusão do encontro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Encontro “Sion Jovem” – Pastoral Vocacional, Aracaju-SE Março 2012</dc:title>
  <dc:creator>OASIS</dc:creator>
  <cp:lastModifiedBy>winxp</cp:lastModifiedBy>
  <cp:revision>9</cp:revision>
  <dcterms:created xsi:type="dcterms:W3CDTF">2012-03-26T02:13:25Z</dcterms:created>
  <dcterms:modified xsi:type="dcterms:W3CDTF">2012-06-13T02:05:03Z</dcterms:modified>
</cp:coreProperties>
</file>